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74" r:id="rId3"/>
    <p:sldId id="268" r:id="rId4"/>
    <p:sldId id="276" r:id="rId5"/>
    <p:sldId id="271" r:id="rId6"/>
    <p:sldId id="272" r:id="rId7"/>
    <p:sldId id="259" r:id="rId8"/>
    <p:sldId id="257" r:id="rId9"/>
    <p:sldId id="258" r:id="rId10"/>
    <p:sldId id="275" r:id="rId11"/>
    <p:sldId id="273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86"/>
    <p:restoredTop sz="94607"/>
  </p:normalViewPr>
  <p:slideViewPr>
    <p:cSldViewPr snapToGrid="0" snapToObjects="1">
      <p:cViewPr varScale="1">
        <p:scale>
          <a:sx n="146" d="100"/>
          <a:sy n="146" d="100"/>
        </p:scale>
        <p:origin x="1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76F50-5495-5F42-B006-5FBFADA31B88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DA1F-1A22-DC49-8F66-A467683B2C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9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CDA1F-1A22-DC49-8F66-A467683B2CE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4577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CDA1F-1A22-DC49-8F66-A467683B2CE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90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20" y="1133793"/>
            <a:ext cx="9711690" cy="2387600"/>
          </a:xfrm>
        </p:spPr>
        <p:txBody>
          <a:bodyPr/>
          <a:lstStyle/>
          <a:p>
            <a:r>
              <a:rPr kumimoji="1" lang="zh-CN" altLang="en-US" dirty="0"/>
              <a:t>蓝牙遥控避障巡线四驱小车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sz="4800" dirty="0"/>
              <a:t>刘博衍</a:t>
            </a:r>
            <a:endParaRPr kumimoji="1" lang="en-US" altLang="zh-CN" sz="4800" dirty="0"/>
          </a:p>
          <a:p>
            <a:r>
              <a:rPr kumimoji="1" lang="zh-CN" altLang="en-US" dirty="0"/>
              <a:t>北京第二实验小学三年级</a:t>
            </a:r>
            <a:r>
              <a:rPr kumimoji="1" lang="en-US" altLang="zh-CN" dirty="0"/>
              <a:t>18</a:t>
            </a:r>
            <a:r>
              <a:rPr kumimoji="1" lang="zh-CN" altLang="en-US" dirty="0"/>
              <a:t>班</a:t>
            </a:r>
            <a:endParaRPr kumimoji="1" lang="en-US" altLang="zh-CN" dirty="0"/>
          </a:p>
          <a:p>
            <a:r>
              <a:rPr kumimoji="1" lang="en-US" altLang="zh-CN" dirty="0"/>
              <a:t>2023</a:t>
            </a:r>
            <a:r>
              <a:rPr kumimoji="1" lang="zh-CN" altLang="en-US" dirty="0"/>
              <a:t>年</a:t>
            </a:r>
            <a:r>
              <a:rPr kumimoji="1" lang="en-US" altLang="zh-CN" dirty="0"/>
              <a:t>11</a:t>
            </a:r>
            <a:r>
              <a:rPr kumimoji="1" lang="zh-CN" altLang="en-US" dirty="0"/>
              <a:t>月</a:t>
            </a:r>
            <a:r>
              <a:rPr kumimoji="1" lang="en-US" altLang="zh-CN" dirty="0"/>
              <a:t>12</a:t>
            </a:r>
            <a:r>
              <a:rPr kumimoji="1"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548BD-BFD4-FD96-71E4-BC2D08D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LED</a:t>
            </a:r>
            <a:r>
              <a:rPr kumimoji="1" lang="zh-CN" altLang="en-US" dirty="0"/>
              <a:t>灯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774FB73-E481-6436-BA22-AD4E3ACB6255}"/>
              </a:ext>
            </a:extLst>
          </p:cNvPr>
          <p:cNvSpPr txBox="1">
            <a:spLocks/>
          </p:cNvSpPr>
          <p:nvPr/>
        </p:nvSpPr>
        <p:spPr>
          <a:xfrm>
            <a:off x="998218" y="5304052"/>
            <a:ext cx="11003282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两个</a:t>
            </a:r>
            <a:r>
              <a:rPr lang="en-US" altLang="zh-CN" sz="2000" dirty="0"/>
              <a:t>LED</a:t>
            </a:r>
            <a:r>
              <a:rPr lang="zh-CN" altLang="en-US" sz="2000" dirty="0"/>
              <a:t>灯的负极接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GND</a:t>
            </a:r>
          </a:p>
          <a:p>
            <a:r>
              <a:rPr lang="zh-CN" altLang="en-US" sz="2000" dirty="0"/>
              <a:t>正极分别经过一个</a:t>
            </a:r>
            <a:r>
              <a:rPr lang="en-US" altLang="zh-CN" sz="2000" dirty="0"/>
              <a:t>1k</a:t>
            </a:r>
            <a:r>
              <a:rPr lang="zh-CN" altLang="en-US" sz="2000" dirty="0"/>
              <a:t>电阻后接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48</a:t>
            </a:r>
            <a:r>
              <a:rPr lang="zh-CN" altLang="en-US" sz="2000" dirty="0"/>
              <a:t>和</a:t>
            </a:r>
            <a:r>
              <a:rPr lang="en-US" altLang="zh-CN" sz="2000" dirty="0"/>
              <a:t>49</a:t>
            </a:r>
            <a:r>
              <a:rPr lang="zh-CN" altLang="en-US" sz="2000" dirty="0"/>
              <a:t>端口</a:t>
            </a:r>
            <a:endParaRPr kumimoji="1" lang="zh-CN" altLang="en-US" sz="20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D89B42-A154-6BCD-C09A-612C2D1AC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26"/>
          <a:stretch/>
        </p:blipFill>
        <p:spPr>
          <a:xfrm>
            <a:off x="1996536" y="1690688"/>
            <a:ext cx="7938006" cy="309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385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D9614A-A884-ADA9-35F2-F3899B2CE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406" y="2688771"/>
            <a:ext cx="10515600" cy="14804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4800" dirty="0"/>
              <a:t>谢谢！！</a:t>
            </a:r>
          </a:p>
        </p:txBody>
      </p:sp>
    </p:spTree>
    <p:extLst>
      <p:ext uri="{BB962C8B-B14F-4D97-AF65-F5344CB8AC3E}">
        <p14:creationId xmlns:p14="http://schemas.microsoft.com/office/powerpoint/2010/main" val="705434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46DE4-539F-176F-7035-6824E2EAE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蓝牙遥控避障巡线四驱小车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DA1A45-C6A3-608B-E93B-D3B40B36A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964" y="2263140"/>
            <a:ext cx="5802630" cy="3778886"/>
          </a:xfrm>
        </p:spPr>
        <p:txBody>
          <a:bodyPr/>
          <a:lstStyle/>
          <a:p>
            <a:r>
              <a:rPr kumimoji="1" lang="zh-CN" altLang="en-US" sz="1800" b="1" dirty="0"/>
              <a:t>四驱</a:t>
            </a:r>
            <a:r>
              <a:rPr kumimoji="1" lang="zh-CN" altLang="en-US" sz="1800" dirty="0"/>
              <a:t>：四个电机驱动四个轮子，可以单独控制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b="1" dirty="0"/>
              <a:t>蓝牙遥控</a:t>
            </a:r>
            <a:r>
              <a:rPr kumimoji="1" lang="zh-CN" altLang="en-US" sz="1800" dirty="0"/>
              <a:t>：有蓝牙模块，可以通过手机蓝牙遥控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b="1" dirty="0"/>
              <a:t>避障</a:t>
            </a:r>
            <a:r>
              <a:rPr kumimoji="1" lang="zh-CN" altLang="en-US" sz="1800" dirty="0"/>
              <a:t>：基于超声波雷达可以检测前方是否有障碍物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b="1" dirty="0"/>
              <a:t>巡线</a:t>
            </a:r>
            <a:r>
              <a:rPr kumimoji="1" lang="zh-CN" altLang="en-US" sz="1800" dirty="0"/>
              <a:t>：拥有五路灰度传感器，可以循线行驶</a:t>
            </a:r>
            <a:endParaRPr kumimoji="1" lang="en-US" altLang="zh-CN" sz="1800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21124B-AA1F-4A3D-AB6C-9BB6F39C4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9151" y="1690688"/>
            <a:ext cx="6309291" cy="4730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CD6A016-C027-CA09-2E17-DCEF18890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011" y="346661"/>
            <a:ext cx="8380481" cy="616467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CD6A016-C027-CA09-2E17-DCEF18890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011" y="346661"/>
            <a:ext cx="8380481" cy="616467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097782" y="1352550"/>
            <a:ext cx="1648614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电机驱动部分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供电系统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电机驱动</a:t>
            </a:r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51805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CFA19-8B2F-542D-7446-97E11627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供电系统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73441F1-D82D-02FA-79C4-1102C4603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710" y="304909"/>
            <a:ext cx="5474315" cy="6315787"/>
          </a:xfr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081BD5C-2C68-2030-947D-AAF58DF11548}"/>
              </a:ext>
            </a:extLst>
          </p:cNvPr>
          <p:cNvSpPr txBox="1">
            <a:spLocks/>
          </p:cNvSpPr>
          <p:nvPr/>
        </p:nvSpPr>
        <p:spPr>
          <a:xfrm>
            <a:off x="678864" y="20574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dirty="0"/>
              <a:t>9</a:t>
            </a:r>
            <a:r>
              <a:rPr kumimoji="1" lang="zh-CN" altLang="en-US" dirty="0"/>
              <a:t>伏电源给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供电，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输出</a:t>
            </a:r>
            <a:r>
              <a:rPr kumimoji="1" lang="en-US" altLang="zh-CN" dirty="0"/>
              <a:t>5V</a:t>
            </a:r>
            <a:r>
              <a:rPr kumimoji="1" lang="zh-CN" altLang="en-US" dirty="0"/>
              <a:t>给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供电</a:t>
            </a:r>
          </a:p>
        </p:txBody>
      </p:sp>
    </p:spTree>
    <p:extLst>
      <p:ext uri="{BB962C8B-B14F-4D97-AF65-F5344CB8AC3E}">
        <p14:creationId xmlns:p14="http://schemas.microsoft.com/office/powerpoint/2010/main" val="409033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F78CC3-20C3-A830-15C0-A8122A81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电机驱动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6B66E7D-B1A0-D46E-43D0-149FE2264299}"/>
              </a:ext>
            </a:extLst>
          </p:cNvPr>
          <p:cNvSpPr txBox="1">
            <a:spLocks/>
          </p:cNvSpPr>
          <p:nvPr/>
        </p:nvSpPr>
        <p:spPr>
          <a:xfrm>
            <a:off x="678864" y="20574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1A624DE2-4BE8-3774-7967-A3C4C97F5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48143" y="248590"/>
            <a:ext cx="4316046" cy="6360819"/>
          </a:xfr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402BB22E-6755-C89A-7670-52B507540727}"/>
              </a:ext>
            </a:extLst>
          </p:cNvPr>
          <p:cNvSpPr txBox="1">
            <a:spLocks/>
          </p:cNvSpPr>
          <p:nvPr/>
        </p:nvSpPr>
        <p:spPr>
          <a:xfrm>
            <a:off x="831264" y="22098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dirty="0"/>
              <a:t>左侧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的</a:t>
            </a:r>
            <a:r>
              <a:rPr kumimoji="1" lang="en-US" altLang="zh-CN" dirty="0"/>
              <a:t>IN1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IN4</a:t>
            </a:r>
            <a:r>
              <a:rPr kumimoji="1" lang="zh-CN" altLang="en-US" dirty="0"/>
              <a:t>分别接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的</a:t>
            </a:r>
            <a:r>
              <a:rPr kumimoji="1" lang="en-US" altLang="zh-CN" dirty="0"/>
              <a:t>12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11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10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9</a:t>
            </a:r>
            <a:r>
              <a:rPr kumimoji="1" lang="zh-CN" altLang="en-US" dirty="0"/>
              <a:t>端口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右侧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的</a:t>
            </a:r>
            <a:r>
              <a:rPr kumimoji="1" lang="en-US" altLang="zh-CN" dirty="0"/>
              <a:t>IN1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IN4</a:t>
            </a:r>
            <a:r>
              <a:rPr kumimoji="1" lang="zh-CN" altLang="en-US" dirty="0"/>
              <a:t>分别接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的</a:t>
            </a:r>
            <a:r>
              <a:rPr kumimoji="1" lang="en-US" altLang="zh-CN" dirty="0"/>
              <a:t>5</a:t>
            </a:r>
            <a:r>
              <a:rPr kumimoji="1" lang="zh-CN" altLang="en-US" dirty="0"/>
              <a:t>，</a:t>
            </a:r>
            <a:r>
              <a:rPr kumimoji="1" lang="en-US" altLang="zh-CN" dirty="0"/>
              <a:t>6</a:t>
            </a:r>
            <a:r>
              <a:rPr kumimoji="1" lang="zh-CN" altLang="en-US" dirty="0"/>
              <a:t>，</a:t>
            </a:r>
            <a:r>
              <a:rPr kumimoji="1" lang="en-US" altLang="zh-CN" dirty="0"/>
              <a:t>7</a:t>
            </a:r>
            <a:r>
              <a:rPr kumimoji="1" lang="zh-CN" altLang="en-US" dirty="0"/>
              <a:t>，</a:t>
            </a:r>
            <a:r>
              <a:rPr kumimoji="1" lang="en-US" altLang="zh-CN" dirty="0"/>
              <a:t>8</a:t>
            </a:r>
            <a:r>
              <a:rPr kumimoji="1" lang="zh-CN" altLang="en-US" dirty="0"/>
              <a:t>端口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27727576-7973-93F1-32B4-313239A40C34}"/>
              </a:ext>
            </a:extLst>
          </p:cNvPr>
          <p:cNvSpPr/>
          <p:nvPr/>
        </p:nvSpPr>
        <p:spPr>
          <a:xfrm>
            <a:off x="10809653" y="2903220"/>
            <a:ext cx="703483" cy="6286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082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AC73EEA2-EA0F-26BF-52EE-1F89EB55A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78"/>
          <a:stretch/>
        </p:blipFill>
        <p:spPr>
          <a:xfrm>
            <a:off x="5429250" y="2368004"/>
            <a:ext cx="6480810" cy="2551500"/>
          </a:xfr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A6EA686A-DDBB-B6B7-21EE-2662248EDC3A}"/>
              </a:ext>
            </a:extLst>
          </p:cNvPr>
          <p:cNvSpPr txBox="1">
            <a:spLocks/>
          </p:cNvSpPr>
          <p:nvPr/>
        </p:nvSpPr>
        <p:spPr>
          <a:xfrm>
            <a:off x="831264" y="2209800"/>
            <a:ext cx="4483686" cy="3928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GND</a:t>
            </a:r>
            <a:r>
              <a:rPr kumimoji="1" lang="zh-CN" altLang="en-US" sz="2400" dirty="0"/>
              <a:t>和</a:t>
            </a:r>
            <a:r>
              <a:rPr kumimoji="1" lang="en-US" altLang="zh-CN" sz="2400" dirty="0"/>
              <a:t>VCC</a:t>
            </a:r>
            <a:r>
              <a:rPr kumimoji="1" lang="zh-CN" altLang="en-US" sz="2400" dirty="0"/>
              <a:t>分别接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GND</a:t>
            </a:r>
            <a:r>
              <a:rPr kumimoji="1" lang="zh-CN" altLang="en-US" sz="2400" dirty="0"/>
              <a:t>和</a:t>
            </a:r>
            <a:r>
              <a:rPr kumimoji="1" lang="en-US" altLang="zh-CN" sz="2400" dirty="0"/>
              <a:t>VCC</a:t>
            </a:r>
          </a:p>
          <a:p>
            <a:pPr marL="0" indent="0" algn="just">
              <a:buNone/>
            </a:pPr>
            <a:endParaRPr kumimoji="1" lang="en-US" altLang="zh-CN" sz="2400" dirty="0"/>
          </a:p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RX</a:t>
            </a:r>
            <a:r>
              <a:rPr kumimoji="1" lang="zh-CN" altLang="en-US" sz="2400" dirty="0"/>
              <a:t>端口接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TX3</a:t>
            </a:r>
          </a:p>
          <a:p>
            <a:pPr marL="0" indent="0" algn="just">
              <a:buNone/>
            </a:pPr>
            <a:endParaRPr kumimoji="1" lang="en-US" altLang="zh-CN" sz="2400" dirty="0"/>
          </a:p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TX</a:t>
            </a:r>
            <a:r>
              <a:rPr kumimoji="1" lang="zh-CN" altLang="en-US" sz="2400" dirty="0"/>
              <a:t>端口接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RX3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26F682-AC0B-5260-9EF1-81A60D7F2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010" y="1485900"/>
            <a:ext cx="7178040" cy="3184214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D479385A-FD75-D726-3161-69EDCD35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3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zh-CN" altLang="en-US" sz="2400" dirty="0"/>
              <a:t>超声波和伺服电机的</a:t>
            </a:r>
            <a:r>
              <a:rPr lang="en-US" altLang="zh-CN" sz="2400" dirty="0"/>
              <a:t>GND</a:t>
            </a:r>
            <a:r>
              <a:rPr lang="zh-CN" altLang="en-US" sz="2400" dirty="0"/>
              <a:t>和</a:t>
            </a:r>
            <a:r>
              <a:rPr lang="en-US" altLang="zh-CN" sz="2400" dirty="0"/>
              <a:t>VCC</a:t>
            </a:r>
            <a:r>
              <a:rPr lang="zh-CN" altLang="en-US" sz="2400" dirty="0"/>
              <a:t>分别接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GND</a:t>
            </a:r>
            <a:r>
              <a:rPr lang="zh-CN" altLang="en-US" sz="2400" dirty="0"/>
              <a:t>和</a:t>
            </a:r>
            <a:r>
              <a:rPr lang="en-US" altLang="zh-CN" sz="2400" dirty="0"/>
              <a:t>VCC</a:t>
            </a:r>
          </a:p>
          <a:p>
            <a:r>
              <a:rPr lang="zh-CN" altLang="en-US" sz="2400" dirty="0"/>
              <a:t>超声波伺服电机的信号线接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53</a:t>
            </a:r>
            <a:r>
              <a:rPr lang="zh-CN" altLang="en-US" sz="2400" dirty="0"/>
              <a:t>号端口</a:t>
            </a:r>
            <a:endParaRPr lang="en-US" altLang="zh-CN" sz="2400" dirty="0"/>
          </a:p>
          <a:p>
            <a:r>
              <a:rPr lang="zh-CN" altLang="en-US" sz="2400" dirty="0"/>
              <a:t>超声波模块的</a:t>
            </a:r>
            <a:r>
              <a:rPr lang="en-US" altLang="zh-CN" sz="2400" dirty="0"/>
              <a:t>Trig</a:t>
            </a:r>
            <a:r>
              <a:rPr lang="zh-CN" altLang="en-US" sz="2400" dirty="0"/>
              <a:t>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51</a:t>
            </a:r>
            <a:r>
              <a:rPr lang="zh-CN" altLang="en-US" sz="2400" dirty="0"/>
              <a:t>端口，</a:t>
            </a:r>
            <a:r>
              <a:rPr lang="en-US" altLang="zh-CN" sz="2400" dirty="0"/>
              <a:t>Echo</a:t>
            </a:r>
            <a:r>
              <a:rPr lang="zh-CN" altLang="en-US" sz="2400" dirty="0"/>
              <a:t>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50</a:t>
            </a:r>
            <a:r>
              <a:rPr lang="zh-CN" altLang="en-US" sz="2400" dirty="0"/>
              <a:t>端口</a:t>
            </a:r>
          </a:p>
        </p:txBody>
      </p:sp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218" y="5726746"/>
            <a:ext cx="11003282" cy="1325564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五路灰度传感器的</a:t>
            </a:r>
            <a:r>
              <a:rPr lang="en-US" altLang="zh-CN" sz="2000" dirty="0"/>
              <a:t>GND</a:t>
            </a:r>
            <a:r>
              <a:rPr lang="zh-CN" altLang="en-US" sz="2000" dirty="0"/>
              <a:t>和</a:t>
            </a:r>
            <a:r>
              <a:rPr lang="en-US" altLang="zh-CN" sz="2000" dirty="0"/>
              <a:t>VCC</a:t>
            </a:r>
            <a:r>
              <a:rPr lang="zh-CN" altLang="en-US" sz="2000" dirty="0"/>
              <a:t>分别接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GND</a:t>
            </a:r>
            <a:r>
              <a:rPr lang="zh-CN" altLang="en-US" sz="2000" dirty="0"/>
              <a:t>和</a:t>
            </a:r>
            <a:r>
              <a:rPr lang="en-US" altLang="zh-CN" sz="2000" dirty="0"/>
              <a:t>VCC</a:t>
            </a:r>
            <a:endParaRPr kumimoji="1" lang="en-US" altLang="zh-CN" sz="2000" dirty="0"/>
          </a:p>
          <a:p>
            <a:r>
              <a:rPr kumimoji="1" lang="zh-CN" altLang="en-US" sz="2000" dirty="0"/>
              <a:t>五路灰度传感器的</a:t>
            </a:r>
            <a:r>
              <a:rPr kumimoji="1" lang="en-US" altLang="zh-CN" sz="2000" dirty="0"/>
              <a:t>A0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A1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A2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A3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A4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A5</a:t>
            </a:r>
            <a:r>
              <a:rPr kumimoji="1" lang="zh-CN" altLang="en-US" sz="2000" dirty="0"/>
              <a:t>分别接</a:t>
            </a:r>
            <a:r>
              <a:rPr kumimoji="1" lang="en-US" altLang="zh-CN" sz="2000" dirty="0"/>
              <a:t>A5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A4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A3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A2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A1</a:t>
            </a:r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01"/>
          <a:stretch/>
        </p:blipFill>
        <p:spPr>
          <a:xfrm>
            <a:off x="2645583" y="1364297"/>
            <a:ext cx="6900834" cy="412940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5115"/>
            <a:ext cx="4468257" cy="1325563"/>
          </a:xfrm>
        </p:spPr>
        <p:txBody>
          <a:bodyPr/>
          <a:lstStyle/>
          <a:p>
            <a:r>
              <a:rPr kumimoji="1" lang="zh-CN" altLang="en-US" dirty="0"/>
              <a:t>五路灰度传感器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338</Words>
  <Application>Microsoft Macintosh PowerPoint</Application>
  <PresentationFormat>宽屏</PresentationFormat>
  <Paragraphs>50</Paragraphs>
  <Slides>11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蓝牙遥控避障巡线四驱小车</vt:lpstr>
      <vt:lpstr>蓝牙遥控避障巡线四驱小车</vt:lpstr>
      <vt:lpstr>全部电路连线 </vt:lpstr>
      <vt:lpstr>全部电路连线 </vt:lpstr>
      <vt:lpstr>供电系统</vt:lpstr>
      <vt:lpstr>电机驱动</vt:lpstr>
      <vt:lpstr>蓝牙</vt:lpstr>
      <vt:lpstr>超声波雷达</vt:lpstr>
      <vt:lpstr>五路灰度传感器</vt:lpstr>
      <vt:lpstr>LED灯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7</cp:revision>
  <dcterms:created xsi:type="dcterms:W3CDTF">2022-04-21T13:17:23Z</dcterms:created>
  <dcterms:modified xsi:type="dcterms:W3CDTF">2023-11-04T03:54:14Z</dcterms:modified>
</cp:coreProperties>
</file>

<file path=docProps/thumbnail.jpeg>
</file>